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1.jpeg" ContentType="image/jpeg"/>
  <Override PartName="/ppt/media/image2.jpeg" ContentType="image/jpeg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9" name="Shape 17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Relationship Id="rId11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HOTO-2026-02-09-10-35-40.jpg" descr="PHOTO-2026-02-09-10-35-40.jpg"/>
          <p:cNvPicPr>
            <a:picLocks noChangeAspect="1"/>
          </p:cNvPicPr>
          <p:nvPr/>
        </p:nvPicPr>
        <p:blipFill>
          <a:blip r:embed="rId2">
            <a:extLst/>
          </a:blip>
          <a:srcRect l="0" t="0" r="0" b="80935"/>
          <a:stretch>
            <a:fillRect/>
          </a:stretch>
        </p:blipFill>
        <p:spPr>
          <a:xfrm>
            <a:off x="-11565" y="-156939"/>
            <a:ext cx="24577600" cy="21612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" name="Agrupar"/>
          <p:cNvGrpSpPr/>
          <p:nvPr/>
        </p:nvGrpSpPr>
        <p:grpSpPr>
          <a:xfrm>
            <a:off x="501243" y="388292"/>
            <a:ext cx="23261198" cy="13196208"/>
            <a:chOff x="-9373518" y="-5146245"/>
            <a:chExt cx="23261197" cy="13196206"/>
          </a:xfrm>
        </p:grpSpPr>
        <p:pic>
          <p:nvPicPr>
            <p:cNvPr id="12" name="Imagem" descr="Imagem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1093190" y="7147915"/>
              <a:ext cx="2794490" cy="8587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" name="Imagem" descr="Imagem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9373519" y="-5146246"/>
              <a:ext cx="1199529" cy="1284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" name="IV SemPIAS"/>
            <p:cNvSpPr txBox="1"/>
            <p:nvPr/>
          </p:nvSpPr>
          <p:spPr>
            <a:xfrm>
              <a:off x="-8062322" y="-5000355"/>
              <a:ext cx="3467184" cy="12843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rmAutofit fontScale="100000" lnSpcReduction="0"/>
            </a:bodyPr>
            <a:lstStyle>
              <a:lvl1pPr defTabSz="520065">
                <a:spcBef>
                  <a:spcPts val="0"/>
                </a:spcBef>
                <a:defRPr sz="5040">
                  <a:latin typeface="Roboto Flex Regular Bold"/>
                  <a:ea typeface="Roboto Flex Regular Bold"/>
                  <a:cs typeface="Roboto Flex Regular Bold"/>
                  <a:sym typeface="Roboto Flex Regular Bold"/>
                </a:defRPr>
              </a:lvl1pPr>
            </a:lstStyle>
            <a:p>
              <a:pPr/>
              <a:r>
                <a:t>IV SemPIAS</a:t>
              </a:r>
            </a:p>
          </p:txBody>
        </p:sp>
        <p:pic>
          <p:nvPicPr>
            <p:cNvPr id="15" name="Imagem" descr="Imagem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9261934" y="7124882"/>
              <a:ext cx="4081823" cy="7400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" name="Imagem" descr="Imagem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4999470" y="7130122"/>
              <a:ext cx="4926701" cy="8880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" name="Imagem" descr="Imagem"/>
            <p:cNvPicPr>
              <a:picLocks noChangeAspect="1"/>
            </p:cNvPicPr>
            <p:nvPr/>
          </p:nvPicPr>
          <p:blipFill>
            <a:blip r:embed="rId7">
              <a:extLst/>
            </a:blip>
            <a:srcRect l="0" t="0" r="0" b="0"/>
            <a:stretch>
              <a:fillRect/>
            </a:stretch>
          </p:blipFill>
          <p:spPr>
            <a:xfrm>
              <a:off x="107871" y="7328376"/>
              <a:ext cx="3041499" cy="4915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" name="Imagem" descr="Imagem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531602" y="7268988"/>
              <a:ext cx="1965889" cy="5854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" name="Imagem" descr="Imagem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5655683" y="7398272"/>
              <a:ext cx="1416466" cy="4125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" name="Imagem" descr="Imagem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7445454" y="7179911"/>
              <a:ext cx="2360961" cy="8700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" name="PHOTO-2026-02-25-16-43-09.jpg" descr="PHOTO-2026-02-25-16-43-09.jpg"/>
            <p:cNvPicPr>
              <a:picLocks noChangeAspect="1"/>
            </p:cNvPicPr>
            <p:nvPr/>
          </p:nvPicPr>
          <p:blipFill>
            <a:blip r:embed="rId11">
              <a:extLst/>
            </a:blip>
            <a:srcRect l="0" t="0" r="0" b="0"/>
            <a:stretch>
              <a:fillRect/>
            </a:stretch>
          </p:blipFill>
          <p:spPr>
            <a:xfrm>
              <a:off x="9892796" y="7194064"/>
              <a:ext cx="919288" cy="601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3" name="Linha"/>
          <p:cNvSpPr/>
          <p:nvPr/>
        </p:nvSpPr>
        <p:spPr>
          <a:xfrm>
            <a:off x="680323" y="12505394"/>
            <a:ext cx="23143101" cy="1"/>
          </a:xfrm>
          <a:prstGeom prst="line">
            <a:avLst/>
          </a:prstGeom>
          <a:ln w="25400">
            <a:solidFill>
              <a:schemeClr val="accent1">
                <a:satOff val="-9155"/>
                <a:lumOff val="-3267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Estrutura futurista branca curvada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2" name="Autoria e Data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Autoria e Data</a:t>
            </a:r>
          </a:p>
        </p:txBody>
      </p:sp>
      <p:sp>
        <p:nvSpPr>
          <p:cNvPr id="33" name="Nível de Corpo Um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Subtítulo da Apresentação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Título da Apresentação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Título da Apresentação</a:t>
            </a:r>
          </a:p>
        </p:txBody>
      </p:sp>
      <p:sp>
        <p:nvSpPr>
          <p:cNvPr id="3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e Foto Alterna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Imagem de perto de um padrão branco curvo em camada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3" name="Título do Slid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Título do Slide</a:t>
            </a:r>
          </a:p>
        </p:txBody>
      </p:sp>
      <p:sp>
        <p:nvSpPr>
          <p:cNvPr id="44" name="Nível de Corpo Um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Subtítulo do Slide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e 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ubtítulo do Slid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Subtítulo do Slide</a:t>
            </a:r>
          </a:p>
        </p:txBody>
      </p:sp>
      <p:sp>
        <p:nvSpPr>
          <p:cNvPr id="53" name="Título do Slid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Título do Slide</a:t>
            </a:r>
          </a:p>
        </p:txBody>
      </p:sp>
      <p:sp>
        <p:nvSpPr>
          <p:cNvPr id="54" name="Nível de Corpo Um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com marcadores do slide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Nível de Corpo Um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com marcadores do slide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Marcadores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Imagem de perto da borda de uma pedra branca curvada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1" name="Subtítulo do Slide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Subtítulo do Slide</a:t>
            </a:r>
          </a:p>
        </p:txBody>
      </p:sp>
      <p:sp>
        <p:nvSpPr>
          <p:cNvPr id="72" name="Título do Slid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Título do Slide</a:t>
            </a:r>
          </a:p>
        </p:txBody>
      </p:sp>
      <p:sp>
        <p:nvSpPr>
          <p:cNvPr id="73" name="Nível de Corpo Um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Texto com marcadores do slide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Marcadores e Vídeo Peque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ítulo do Slid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Subtítulo do Slide</a:t>
            </a:r>
          </a:p>
        </p:txBody>
      </p:sp>
      <p:sp>
        <p:nvSpPr>
          <p:cNvPr id="82" name="Título do Slid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Título do Slide</a:t>
            </a:r>
          </a:p>
        </p:txBody>
      </p:sp>
      <p:sp>
        <p:nvSpPr>
          <p:cNvPr id="83" name="Nível de Corpo Um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Texto com marcadores do slide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Marcadores e Víde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ubtítulo do Slid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Subtítulo do Slide</a:t>
            </a:r>
          </a:p>
        </p:txBody>
      </p:sp>
      <p:sp>
        <p:nvSpPr>
          <p:cNvPr id="92" name="Título do Slid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Título do Slide</a:t>
            </a:r>
          </a:p>
        </p:txBody>
      </p:sp>
      <p:sp>
        <p:nvSpPr>
          <p:cNvPr id="93" name="Nível de Corpo Um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Texto com marcadores do slide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4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ítulo da Seção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Título da Seção</a:t>
            </a:r>
          </a:p>
        </p:txBody>
      </p:sp>
      <p:sp>
        <p:nvSpPr>
          <p:cNvPr id="102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penas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ubtítulo do Slid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Subtítulo do Slide</a:t>
            </a:r>
          </a:p>
        </p:txBody>
      </p:sp>
      <p:sp>
        <p:nvSpPr>
          <p:cNvPr id="110" name="Título do Slid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Título do Slide</a:t>
            </a:r>
          </a:p>
        </p:txBody>
      </p:sp>
      <p:sp>
        <p:nvSpPr>
          <p:cNvPr id="11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ubtítulo de Agenda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Subtítulo de Agenda</a:t>
            </a:r>
          </a:p>
        </p:txBody>
      </p:sp>
      <p:sp>
        <p:nvSpPr>
          <p:cNvPr id="119" name="Nível de Corpo Um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Tópicos da Agenda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0" name="Título da Agenda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Título da Agenda</a:t>
            </a:r>
          </a:p>
        </p:txBody>
      </p:sp>
      <p:sp>
        <p:nvSpPr>
          <p:cNvPr id="12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cl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Nível de Corpo Um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Declaração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9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ato Princip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Nível de Corpo Um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Informações do fato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Informações do fato</a:t>
            </a:r>
          </a:p>
        </p:txBody>
      </p:sp>
      <p:sp>
        <p:nvSpPr>
          <p:cNvPr id="13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Atribuição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Atribuição</a:t>
            </a:r>
          </a:p>
        </p:txBody>
      </p:sp>
      <p:sp>
        <p:nvSpPr>
          <p:cNvPr id="146" name="Nível de Corpo Um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“Citação Notável”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7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rês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Imagem de perto de um padrão branco curvo em camada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Imagem de perto de um padrão de pedras cinza em camada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6" name="Imagem de perto de um padrão branco corrugado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7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orredor futurístico angular branco com sombras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6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do Slid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Título do Slide</a:t>
            </a:r>
          </a:p>
        </p:txBody>
      </p:sp>
      <p:sp>
        <p:nvSpPr>
          <p:cNvPr id="3" name="Nível de Corpo Um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Texto com marcadores do slide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Número do Slide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Relationship Id="rId11" Type="http://schemas.openxmlformats.org/officeDocument/2006/relationships/image" Target="../media/image2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PHOTO-2026-02-09-10-35-40.jpg" descr="PHOTO-2026-02-09-10-35-40.jpg"/>
          <p:cNvPicPr>
            <a:picLocks noChangeAspect="1"/>
          </p:cNvPicPr>
          <p:nvPr/>
        </p:nvPicPr>
        <p:blipFill>
          <a:blip r:embed="rId2">
            <a:extLst/>
          </a:blip>
          <a:srcRect l="0" t="0" r="0" b="80935"/>
          <a:stretch>
            <a:fillRect/>
          </a:stretch>
        </p:blipFill>
        <p:spPr>
          <a:xfrm>
            <a:off x="-11565" y="-156939"/>
            <a:ext cx="24577600" cy="21612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2" name="Agrupar"/>
          <p:cNvGrpSpPr/>
          <p:nvPr/>
        </p:nvGrpSpPr>
        <p:grpSpPr>
          <a:xfrm>
            <a:off x="501242" y="388292"/>
            <a:ext cx="23261200" cy="13196208"/>
            <a:chOff x="-9373518" y="-5146245"/>
            <a:chExt cx="23261198" cy="13196206"/>
          </a:xfrm>
        </p:grpSpPr>
        <p:pic>
          <p:nvPicPr>
            <p:cNvPr id="182" name="Imagem" descr="Imagem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1093190" y="7147915"/>
              <a:ext cx="2794490" cy="8587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3" name="Imagem" descr="Imagem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9373519" y="-5146246"/>
              <a:ext cx="1199529" cy="1284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4" name="IV SemPIAS"/>
            <p:cNvSpPr txBox="1"/>
            <p:nvPr/>
          </p:nvSpPr>
          <p:spPr>
            <a:xfrm>
              <a:off x="-8062322" y="-5000355"/>
              <a:ext cx="3467185" cy="12843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rmAutofit fontScale="100000" lnSpcReduction="0"/>
            </a:bodyPr>
            <a:lstStyle>
              <a:lvl1pPr defTabSz="520065">
                <a:spcBef>
                  <a:spcPts val="0"/>
                </a:spcBef>
                <a:defRPr sz="5040">
                  <a:latin typeface="Roboto Flex Regular Bold"/>
                  <a:ea typeface="Roboto Flex Regular Bold"/>
                  <a:cs typeface="Roboto Flex Regular Bold"/>
                  <a:sym typeface="Roboto Flex Regular Bold"/>
                </a:defRPr>
              </a:lvl1pPr>
            </a:lstStyle>
            <a:p>
              <a:pPr/>
              <a:r>
                <a:t>IV SemPIAS</a:t>
              </a:r>
            </a:p>
          </p:txBody>
        </p:sp>
        <p:pic>
          <p:nvPicPr>
            <p:cNvPr id="185" name="Imagem" descr="Imagem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9261934" y="7124882"/>
              <a:ext cx="4081823" cy="7400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6" name="Imagem" descr="Imagem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4999470" y="7130123"/>
              <a:ext cx="4926701" cy="8880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7" name="Imagem" descr="Imagem"/>
            <p:cNvPicPr>
              <a:picLocks noChangeAspect="1"/>
            </p:cNvPicPr>
            <p:nvPr/>
          </p:nvPicPr>
          <p:blipFill>
            <a:blip r:embed="rId7">
              <a:extLst/>
            </a:blip>
            <a:srcRect l="0" t="0" r="0" b="0"/>
            <a:stretch>
              <a:fillRect/>
            </a:stretch>
          </p:blipFill>
          <p:spPr>
            <a:xfrm>
              <a:off x="107871" y="7328376"/>
              <a:ext cx="3041499" cy="4915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8" name="Imagem" descr="Imagem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531602" y="7268988"/>
              <a:ext cx="1965889" cy="5854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9" name="Imagem" descr="Imagem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5655683" y="7398272"/>
              <a:ext cx="1416466" cy="4125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0" name="Imagem" descr="Imagem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7445454" y="7179910"/>
              <a:ext cx="2360961" cy="87005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1" name="PHOTO-2026-02-25-16-43-09.jpg" descr="PHOTO-2026-02-25-16-43-09.jpg"/>
            <p:cNvPicPr>
              <a:picLocks noChangeAspect="1"/>
            </p:cNvPicPr>
            <p:nvPr/>
          </p:nvPicPr>
          <p:blipFill>
            <a:blip r:embed="rId11">
              <a:extLst/>
            </a:blip>
            <a:srcRect l="0" t="0" r="0" b="0"/>
            <a:stretch>
              <a:fillRect/>
            </a:stretch>
          </p:blipFill>
          <p:spPr>
            <a:xfrm>
              <a:off x="9892796" y="7194065"/>
              <a:ext cx="919289" cy="6014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93" name="Linha"/>
          <p:cNvSpPr/>
          <p:nvPr/>
        </p:nvSpPr>
        <p:spPr>
          <a:xfrm>
            <a:off x="680323" y="12505394"/>
            <a:ext cx="23143101" cy="1"/>
          </a:xfrm>
          <a:prstGeom prst="line">
            <a:avLst/>
          </a:prstGeom>
          <a:ln w="25400">
            <a:solidFill>
              <a:schemeClr val="accent1">
                <a:satOff val="-9155"/>
                <a:lumOff val="-3267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